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4" r:id="rId8"/>
    <p:sldId id="267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PPT-title-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3501009"/>
            <a:ext cx="7776864" cy="1368152"/>
          </a:xfrm>
        </p:spPr>
        <p:txBody>
          <a:bodyPr anchor="b" anchorCtr="0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4869160"/>
            <a:ext cx="6912768" cy="1152128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A337A785-1824-4044-90AD-607396FC0C21}" type="datetimeFigureOut">
              <a:rPr lang="nl-NL" smtClean="0"/>
              <a:pPr/>
              <a:t>19-3-2021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99792" y="6356351"/>
            <a:ext cx="3024336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E555AB48-1943-4FA5-9C6E-1F2BE9AD6BBB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0263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60263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042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4421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A337A785-1824-4044-90AD-607396FC0C21}" type="datetimeFigureOut">
              <a:rPr lang="nl-NL" smtClean="0"/>
              <a:t>19-3-2021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555AB48-1943-4FA5-9C6E-1F2BE9AD6B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PPT-master-slide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3551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05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A337A785-1824-4044-90AD-607396FC0C21}" type="datetimeFigureOut">
              <a:rPr lang="nl-NL" smtClean="0"/>
              <a:pPr/>
              <a:t>19-3-2021</a:t>
            </a:fld>
            <a:endParaRPr lang="nl-NL" dirty="0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99792" y="6356351"/>
            <a:ext cx="3744416" cy="365125"/>
          </a:xfrm>
          <a:prstGeom prst="rect">
            <a:avLst/>
          </a:prstGeom>
        </p:spPr>
        <p:txBody>
          <a:bodyPr/>
          <a:lstStyle>
            <a:lvl1pPr algn="l">
              <a:defRPr sz="1000"/>
            </a:lvl1pPr>
          </a:lstStyle>
          <a:p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E555AB48-1943-4FA5-9C6E-1F2BE9AD6BBB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937530" y="4316033"/>
            <a:ext cx="3211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chemeClr val="tx1">
                    <a:lumMod val="60000"/>
                    <a:lumOff val="40000"/>
                  </a:schemeClr>
                </a:solidFill>
              </a:rPr>
              <a:t>Handleiding voor de werknemer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547664" y="6093296"/>
            <a:ext cx="7848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chemeClr val="tx2"/>
                </a:solidFill>
              </a:rPr>
              <a:t>Log in met je e-mailadres en wachtwoord</a:t>
            </a:r>
            <a:br>
              <a:rPr lang="nl-NL" sz="1400" b="1" dirty="0">
                <a:solidFill>
                  <a:schemeClr val="tx2"/>
                </a:solidFill>
              </a:rPr>
            </a:br>
            <a:r>
              <a:rPr lang="nl-NL" sz="1400" b="1" dirty="0">
                <a:solidFill>
                  <a:schemeClr val="tx2"/>
                </a:solidFill>
              </a:rPr>
              <a:t>Ben je je wachtwoord vergeten? Klik dan op wachtwoord vergeten. Je krijgt dan een nieuw </a:t>
            </a:r>
          </a:p>
          <a:p>
            <a:pPr algn="ctr"/>
            <a:r>
              <a:rPr lang="nl-NL" sz="1400" b="1" dirty="0">
                <a:solidFill>
                  <a:schemeClr val="tx2"/>
                </a:solidFill>
              </a:rPr>
              <a:t>wachtwoord verstuurd via de mail.</a:t>
            </a:r>
          </a:p>
        </p:txBody>
      </p:sp>
      <p:sp>
        <p:nvSpPr>
          <p:cNvPr id="5" name="Ovaal 4"/>
          <p:cNvSpPr/>
          <p:nvPr/>
        </p:nvSpPr>
        <p:spPr>
          <a:xfrm>
            <a:off x="2555776" y="3717032"/>
            <a:ext cx="1440160" cy="704539"/>
          </a:xfrm>
          <a:prstGeom prst="ellipse">
            <a:avLst/>
          </a:prstGeom>
          <a:noFill/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2159732" y="2852937"/>
            <a:ext cx="2232248" cy="1410091"/>
          </a:xfrm>
          <a:prstGeom prst="ellipse">
            <a:avLst/>
          </a:prstGeom>
          <a:noFill/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3F6D961-DB42-48BE-8255-76CD3310B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85" y="116632"/>
            <a:ext cx="7184586" cy="58326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835696" y="5961842"/>
            <a:ext cx="69556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2"/>
                </a:solidFill>
              </a:rPr>
              <a:t>Dit is het dashboard, hier vind je een overzicht van alle informatie die voor jou van belang is. </a:t>
            </a:r>
          </a:p>
          <a:p>
            <a:pPr algn="ctr"/>
            <a:r>
              <a:rPr lang="nl-NL" sz="1400" dirty="0">
                <a:solidFill>
                  <a:schemeClr val="tx2"/>
                </a:solidFill>
              </a:rPr>
              <a:t>Rechts kan je direct je laatste loonstrook downloaden.</a:t>
            </a:r>
            <a:br>
              <a:rPr lang="nl-NL" sz="1400" dirty="0">
                <a:solidFill>
                  <a:schemeClr val="tx2"/>
                </a:solidFill>
              </a:rPr>
            </a:br>
            <a:r>
              <a:rPr lang="nl-NL" sz="1400" dirty="0">
                <a:solidFill>
                  <a:schemeClr val="tx2"/>
                </a:solidFill>
              </a:rPr>
              <a:t>Belangrijke documenten die door uw werkgever beschikbaar worden gesteld </a:t>
            </a:r>
          </a:p>
          <a:p>
            <a:pPr algn="ctr"/>
            <a:r>
              <a:rPr lang="nl-NL" sz="1400" dirty="0">
                <a:solidFill>
                  <a:schemeClr val="tx2"/>
                </a:solidFill>
              </a:rPr>
              <a:t>vindt u onder ‘Algemene documenten’ door op het mapje rechts te klikken.</a:t>
            </a:r>
          </a:p>
        </p:txBody>
      </p:sp>
      <p:sp>
        <p:nvSpPr>
          <p:cNvPr id="8" name="Ovaal 7"/>
          <p:cNvSpPr/>
          <p:nvPr/>
        </p:nvSpPr>
        <p:spPr>
          <a:xfrm>
            <a:off x="6385544" y="1612769"/>
            <a:ext cx="2289463" cy="1368152"/>
          </a:xfrm>
          <a:prstGeom prst="ellipse">
            <a:avLst/>
          </a:prstGeom>
          <a:noFill/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97C40F3-E7A5-44C3-B92E-ADF6E09C8C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93" y="116632"/>
            <a:ext cx="8093514" cy="5845210"/>
          </a:xfrm>
          <a:prstGeom prst="rect">
            <a:avLst/>
          </a:prstGeom>
        </p:spPr>
      </p:pic>
      <p:sp>
        <p:nvSpPr>
          <p:cNvPr id="2" name="Ovaal 1">
            <a:extLst>
              <a:ext uri="{FF2B5EF4-FFF2-40B4-BE49-F238E27FC236}">
                <a16:creationId xmlns:a16="http://schemas.microsoft.com/office/drawing/2014/main" id="{A7023B7D-2CDA-4A85-9D51-ACE6B65BAAB9}"/>
              </a:ext>
            </a:extLst>
          </p:cNvPr>
          <p:cNvSpPr/>
          <p:nvPr/>
        </p:nvSpPr>
        <p:spPr>
          <a:xfrm>
            <a:off x="6876256" y="3645024"/>
            <a:ext cx="1798751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86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339982" y="6196661"/>
            <a:ext cx="7840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nl-NL" sz="1400" dirty="0">
                <a:solidFill>
                  <a:schemeClr val="tx2"/>
                </a:solidFill>
              </a:rPr>
              <a:t>Onder </a:t>
            </a:r>
            <a:r>
              <a:rPr lang="nl-NL" sz="1400" i="1" dirty="0">
                <a:solidFill>
                  <a:schemeClr val="tx2"/>
                </a:solidFill>
              </a:rPr>
              <a:t>mijn gegevens</a:t>
            </a:r>
            <a:r>
              <a:rPr lang="nl-NL" sz="1400" dirty="0">
                <a:solidFill>
                  <a:schemeClr val="tx2"/>
                </a:solidFill>
              </a:rPr>
              <a:t> vind je alle gegevens en documenten die bekend zijn in je personeelsdossier.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BFC6EA2-D13B-49DB-A420-0469ABB25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383"/>
            <a:ext cx="9144000" cy="569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98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763688" y="5949280"/>
            <a:ext cx="578600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nl-NL" sz="1400" dirty="0">
                <a:solidFill>
                  <a:schemeClr val="tx2"/>
                </a:solidFill>
              </a:rPr>
              <a:t>Door op bovenin op het envelopje te klikken kom je in je </a:t>
            </a:r>
            <a:r>
              <a:rPr lang="nl-NL" sz="1400" i="1" dirty="0" err="1">
                <a:solidFill>
                  <a:schemeClr val="tx2"/>
                </a:solidFill>
              </a:rPr>
              <a:t>inbox</a:t>
            </a:r>
            <a:r>
              <a:rPr lang="nl-NL" sz="1400" dirty="0">
                <a:solidFill>
                  <a:schemeClr val="tx2"/>
                </a:solidFill>
              </a:rPr>
              <a:t>. </a:t>
            </a:r>
          </a:p>
          <a:p>
            <a:pPr lvl="1" algn="ctr"/>
            <a:r>
              <a:rPr lang="nl-NL" sz="1400" dirty="0">
                <a:solidFill>
                  <a:schemeClr val="tx2"/>
                </a:solidFill>
              </a:rPr>
              <a:t>Hier vind je berichten die door collega’s aan jou zijn verstuurd.</a:t>
            </a:r>
          </a:p>
          <a:p>
            <a:pPr lvl="1" algn="ctr"/>
            <a:r>
              <a:rPr lang="nl-NL" sz="1400" dirty="0">
                <a:solidFill>
                  <a:schemeClr val="tx2"/>
                </a:solidFill>
              </a:rPr>
              <a:t>Het is ook mogelijk om zelf berichten te schrijven naar jouw collega’s. </a:t>
            </a:r>
          </a:p>
          <a:p>
            <a:pPr lvl="1" algn="ctr"/>
            <a:r>
              <a:rPr lang="nl-NL" sz="1400" dirty="0">
                <a:solidFill>
                  <a:schemeClr val="tx2"/>
                </a:solidFill>
              </a:rPr>
              <a:t>Druk hiervoor op </a:t>
            </a:r>
            <a:r>
              <a:rPr lang="nl-NL" sz="1400" i="1" dirty="0">
                <a:solidFill>
                  <a:schemeClr val="tx2"/>
                </a:solidFill>
              </a:rPr>
              <a:t>nieuw bericht.</a:t>
            </a:r>
            <a:endParaRPr lang="nl-NL" sz="1400" dirty="0">
              <a:solidFill>
                <a:schemeClr val="tx2"/>
              </a:solidFill>
            </a:endParaRPr>
          </a:p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23B37B9-9525-4607-B5DD-A328EB60D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383"/>
            <a:ext cx="9144000" cy="569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7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691680" y="6021288"/>
            <a:ext cx="63078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2"/>
                </a:solidFill>
              </a:rPr>
              <a:t>De historie van je loonstroken en jaaropgaven kan je ook terugvinden. </a:t>
            </a:r>
            <a:br>
              <a:rPr lang="nl-NL" sz="1400" dirty="0">
                <a:solidFill>
                  <a:schemeClr val="tx2"/>
                </a:solidFill>
              </a:rPr>
            </a:br>
            <a:r>
              <a:rPr lang="nl-NL" sz="1400" dirty="0">
                <a:solidFill>
                  <a:schemeClr val="tx2"/>
                </a:solidFill>
              </a:rPr>
              <a:t>Hiervoor ga je naar het dashboard en klik je ‘uw loonstroken en jaaropgaven’</a:t>
            </a:r>
          </a:p>
          <a:p>
            <a:pPr algn="ctr"/>
            <a:r>
              <a:rPr lang="nl-NL" sz="1400" dirty="0">
                <a:solidFill>
                  <a:schemeClr val="tx2"/>
                </a:solidFill>
              </a:rPr>
              <a:t>Door een jaar te selecteren krijg alle loonstroken en jaaropgave van dat jaar te zien. </a:t>
            </a:r>
          </a:p>
          <a:p>
            <a:pPr algn="ctr"/>
            <a:r>
              <a:rPr lang="nl-NL" sz="1400" dirty="0">
                <a:solidFill>
                  <a:schemeClr val="tx2"/>
                </a:solidFill>
              </a:rPr>
              <a:t>Door er op te klikken worden ze gedownload en kan je ze inzien.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8D44EA2-B104-4069-A92F-511837655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383"/>
            <a:ext cx="9144000" cy="569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76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403497" y="6015415"/>
            <a:ext cx="586314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300" dirty="0">
                <a:solidFill>
                  <a:schemeClr val="tx2"/>
                </a:solidFill>
              </a:rPr>
              <a:t>Wanneer je een dag vrij wilt kan je via </a:t>
            </a:r>
            <a:r>
              <a:rPr lang="nl-NL" sz="1300" i="1" dirty="0">
                <a:solidFill>
                  <a:schemeClr val="tx2"/>
                </a:solidFill>
              </a:rPr>
              <a:t>verlofregistratie </a:t>
            </a:r>
            <a:r>
              <a:rPr lang="nl-NL" sz="1300" dirty="0">
                <a:solidFill>
                  <a:schemeClr val="tx2"/>
                </a:solidFill>
              </a:rPr>
              <a:t> je verzoek indienen.</a:t>
            </a:r>
          </a:p>
          <a:p>
            <a:pPr algn="ctr"/>
            <a:r>
              <a:rPr lang="nl-NL" sz="1300" dirty="0">
                <a:solidFill>
                  <a:schemeClr val="tx2"/>
                </a:solidFill>
              </a:rPr>
              <a:t>Hier zie je een overzicht van het verlof wat je hebt opgenomen .</a:t>
            </a:r>
          </a:p>
          <a:p>
            <a:pPr algn="ctr"/>
            <a:r>
              <a:rPr lang="nl-NL" sz="1300" dirty="0">
                <a:solidFill>
                  <a:schemeClr val="tx2"/>
                </a:solidFill>
              </a:rPr>
              <a:t>Ook de aanvragen die nog niet zijn goedgekeurd door je leidinggevende vind je hier.</a:t>
            </a:r>
          </a:p>
          <a:p>
            <a:pPr algn="ctr"/>
            <a:r>
              <a:rPr lang="nl-NL" sz="1300" dirty="0">
                <a:solidFill>
                  <a:schemeClr val="tx2"/>
                </a:solidFill>
              </a:rPr>
              <a:t>Wil je verlof aanvragen? Klik op</a:t>
            </a:r>
            <a:r>
              <a:rPr lang="nl-NL" sz="1300" i="1" dirty="0">
                <a:solidFill>
                  <a:schemeClr val="tx2"/>
                </a:solidFill>
              </a:rPr>
              <a:t> Nieuwe verlofregistratie</a:t>
            </a:r>
            <a:endParaRPr lang="nl-NL" sz="1300" dirty="0">
              <a:solidFill>
                <a:schemeClr val="tx2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6128FFD-6C35-4EB0-BB39-C8EAB2873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382"/>
            <a:ext cx="9144000" cy="569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86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151374" y="6021290"/>
            <a:ext cx="63236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300" dirty="0">
                <a:solidFill>
                  <a:schemeClr val="tx2"/>
                </a:solidFill>
              </a:rPr>
              <a:t>Vul in dit scherm het soort verlof dat je wilt opnemen en op welke dag(en) je dit wilt doen. </a:t>
            </a:r>
          </a:p>
          <a:p>
            <a:pPr algn="ctr"/>
            <a:r>
              <a:rPr lang="nl-NL" sz="1300" dirty="0">
                <a:solidFill>
                  <a:schemeClr val="tx2"/>
                </a:solidFill>
              </a:rPr>
              <a:t>Is alles ingevuld? Druk dan op </a:t>
            </a:r>
            <a:r>
              <a:rPr lang="nl-NL" sz="1300" i="1" dirty="0">
                <a:solidFill>
                  <a:schemeClr val="tx2"/>
                </a:solidFill>
              </a:rPr>
              <a:t>aanvragen.</a:t>
            </a:r>
            <a:endParaRPr lang="nl-NL" sz="1300" dirty="0">
              <a:solidFill>
                <a:schemeClr val="tx2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BFC5862-2A56-4E2A-8FA7-E324D1C8E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383"/>
            <a:ext cx="9144000" cy="562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67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886552" y="6119719"/>
            <a:ext cx="6789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2"/>
                </a:solidFill>
              </a:rPr>
              <a:t>Onder de knop </a:t>
            </a:r>
            <a:r>
              <a:rPr lang="nl-NL" sz="1400" i="1" dirty="0">
                <a:solidFill>
                  <a:schemeClr val="tx2"/>
                </a:solidFill>
              </a:rPr>
              <a:t>Verlof saldo’s </a:t>
            </a:r>
            <a:r>
              <a:rPr lang="nl-NL" sz="1400" dirty="0">
                <a:solidFill>
                  <a:schemeClr val="tx2"/>
                </a:solidFill>
              </a:rPr>
              <a:t>vindt je, per jaar, je actuele verlof saldo per verlofsoort.</a:t>
            </a:r>
          </a:p>
          <a:p>
            <a:pPr algn="ctr"/>
            <a:r>
              <a:rPr lang="nl-NL" sz="1400" dirty="0">
                <a:solidFill>
                  <a:schemeClr val="tx2"/>
                </a:solidFill>
              </a:rPr>
              <a:t>(Bovenstaande saldo’s zijn fictief, jouw verlofsaldo’s kunnen hiervan afwijken)</a:t>
            </a:r>
          </a:p>
        </p:txBody>
      </p:sp>
      <p:pic>
        <p:nvPicPr>
          <p:cNvPr id="3" name="Afbeelding 2" descr="Afbeelding met tekst&#10;&#10;Automatisch gegenereerde beschrijving">
            <a:extLst>
              <a:ext uri="{FF2B5EF4-FFF2-40B4-BE49-F238E27FC236}">
                <a16:creationId xmlns:a16="http://schemas.microsoft.com/office/drawing/2014/main" id="{C51291BA-9773-4F10-9C3E-6C8565C57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383"/>
            <a:ext cx="9144000" cy="569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055592"/>
      </p:ext>
    </p:extLst>
  </p:cSld>
  <p:clrMapOvr>
    <a:masterClrMapping/>
  </p:clrMapOvr>
</p:sld>
</file>

<file path=ppt/theme/theme1.xml><?xml version="1.0" encoding="utf-8"?>
<a:theme xmlns:a="http://schemas.openxmlformats.org/drawingml/2006/main" name="CBBS 25mrt13 PowerPoint template (12476)">
  <a:themeElements>
    <a:clrScheme name="CBBS">
      <a:dk1>
        <a:srgbClr val="024988"/>
      </a:dk1>
      <a:lt1>
        <a:srgbClr val="FFFFFF"/>
      </a:lt1>
      <a:dk2>
        <a:srgbClr val="004A88"/>
      </a:dk2>
      <a:lt2>
        <a:srgbClr val="C6D9F0"/>
      </a:lt2>
      <a:accent1>
        <a:srgbClr val="ED7C20"/>
      </a:accent1>
      <a:accent2>
        <a:srgbClr val="00ADE4"/>
      </a:accent2>
      <a:accent3>
        <a:srgbClr val="FFC000"/>
      </a:accent3>
      <a:accent4>
        <a:srgbClr val="548DD4"/>
      </a:accent4>
      <a:accent5>
        <a:srgbClr val="FBD5B5"/>
      </a:accent5>
      <a:accent6>
        <a:srgbClr val="F79646"/>
      </a:accent6>
      <a:hlink>
        <a:srgbClr val="17365D"/>
      </a:hlink>
      <a:folHlink>
        <a:srgbClr val="024988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CBBS 25mrt13 PowerPoint template (12476)</Template>
  <TotalTime>275</TotalTime>
  <Words>321</Words>
  <Application>Microsoft Office PowerPoint</Application>
  <PresentationFormat>Diavoorstelling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CBBS 25mrt13 PowerPoint template (12476)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 Vooijs</dc:creator>
  <cp:lastModifiedBy>Anko Vooijs</cp:lastModifiedBy>
  <cp:revision>30</cp:revision>
  <dcterms:created xsi:type="dcterms:W3CDTF">2013-04-04T07:16:37Z</dcterms:created>
  <dcterms:modified xsi:type="dcterms:W3CDTF">2021-03-19T12:43:39Z</dcterms:modified>
</cp:coreProperties>
</file>